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0" r:id="rId8"/>
    <p:sldId id="269" r:id="rId9"/>
    <p:sldId id="262" r:id="rId10"/>
    <p:sldId id="263" r:id="rId11"/>
    <p:sldId id="264" r:id="rId12"/>
    <p:sldId id="266" r:id="rId13"/>
    <p:sldId id="261" r:id="rId14"/>
    <p:sldId id="271" r:id="rId15"/>
    <p:sldId id="275" r:id="rId16"/>
    <p:sldId id="268" r:id="rId17"/>
    <p:sldId id="272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D3CC"/>
    <a:srgbClr val="04345C"/>
    <a:srgbClr val="1953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7C1379-5A23-1699-EE3D-61DF5C4B0C9C}" v="1" dt="2022-07-20T15:47:52.079"/>
    <p1510:client id="{B4DF654C-8919-490B-9670-3DEB37C2548F}" v="107" dt="2022-07-28T14:38:28.8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4" d="100"/>
          <a:sy n="74" d="100"/>
        </p:scale>
        <p:origin x="1013" y="62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jpeg>
</file>

<file path=ppt/media/image2.svg>
</file>

<file path=ppt/media/image20.jpeg>
</file>

<file path=ppt/media/image21.png>
</file>

<file path=ppt/media/image2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48BBC-2174-895D-82DF-4171FAA2DC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74427A-B9DB-4465-3C01-4A555CBB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70764-8814-F9B2-324C-5BDD19EA5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84CA0-6A93-0655-D19C-7838932B1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CC22C-C59A-3624-FF85-38385E3EC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84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E049B-48CC-5CC0-6ADA-7DBB6A562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AB17D5-F5DE-DA18-587B-1A7ADDD951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832D74-5EB1-0BE6-1189-E2540DC36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27FA7-8756-2027-9572-D4725CD1C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6DBF4-2A7C-35DE-459C-68DE67B9A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786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FE860-7C31-AC75-64D7-B58F551C13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BFA2DE-AD3F-43BE-970D-7BFB467D56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C84B0-4477-B49B-AC28-0A840031D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A8B90-1840-5462-0CA7-293BE2B72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5FF7E-CB47-8C83-3F7F-A57B7BA77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743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C80DC-EF58-BB6B-D22A-1EF2B6889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F3EF9-C671-391A-0662-E43F015253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52653-DE69-3D28-799B-B0238DB2F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5BD68-4A4E-CF59-0A7E-919E56E7F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98A57-503A-C2CF-0FAA-14925BBF1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992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52701-7C43-6EBD-0C35-8E839AFF8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72868-A991-3EF4-52AE-F8ED45B74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1BC6F-A03B-70B3-6F09-A30EC71C4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C1660-5197-D4ED-AD66-D904358D6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513E9-D896-34AC-526F-2F872D1F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50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1D495-05BC-DCFF-4E8F-EE3AC4F8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EFCD2-75FD-DF64-5E86-C9B37376E0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57574-D78C-2BBD-9EEF-AF6D12955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C462C-3C98-3748-D3BF-B5D837D5A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81D249-51E6-DAE4-01B2-C6EEBFEDE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A1DE11-7CFA-3585-3525-25598F630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735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D267D-A342-3167-3ED2-EB227C3E9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D494E-172E-0172-1830-451117713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1E7E65-FC28-7E64-D3E8-25FD7A18A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7121FF-6188-4822-0384-B952742DE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192C14-B551-1995-2A7E-12553AC32B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9352BF-F309-2231-7315-CEF017D04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DAEB2B-39D7-88EA-8ABD-5F8BA455E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555025-8BEA-BB83-B71F-E7C1A869F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43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0B04-F74C-64F2-F821-103FFA415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AB8E56-C781-33E9-3838-92D500FD4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33FE75-1D06-BC81-95BF-423C5D60C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590D30-CF95-FCF1-2739-5FF3FC5E7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33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9CACEB-4C0A-F2CF-5425-6EA4D34ED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549D4E-5DEE-8672-2AAB-4B8D5C756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CED4D-BB54-D3D0-D407-A7368BB97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3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F7B64-8E41-474D-584B-3872D9172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F38EE-2362-FF2B-AFCD-5F9E21F77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421225-4C00-774B-324B-DF2B888E1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2765E-1874-ACAC-7CDE-D44827991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AFAE18-6C5B-1E25-FCC0-112497832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B58B3E-D18D-B36C-1D00-6B5924DF1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69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F73C1-62A6-3C24-99CD-A4FC88862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7AE80B-B5F5-BB2A-97E6-60A18EEB9C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9CD0FE-A4C2-A167-AE86-41AA15100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5302C-0806-EEB7-C3CE-FBCFEF6F4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F7ACBA-890D-6C12-2FB5-F31781784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B3D9B0-4773-15E6-3216-4AF239B13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93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A4D384-FE5B-1D47-46A5-AED90E21D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5D66E-C384-86E3-8234-FDE1906CD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777AE-D315-2B38-7603-84F4A5D3D2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5130D-35B2-46F5-BDE6-28E249902E66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BE3DF-E07D-0A88-3930-2E18A36DB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2F5AC-6ECA-9233-A108-70FA6F3CD5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0ED85-ECA3-40C3-82B5-24E600A64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089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jpeg"/><Relationship Id="rId4" Type="http://schemas.openxmlformats.org/officeDocument/2006/relationships/image" Target="../media/image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jpeg"/><Relationship Id="rId4" Type="http://schemas.openxmlformats.org/officeDocument/2006/relationships/image" Target="../media/image7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2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12" Type="http://schemas.openxmlformats.org/officeDocument/2006/relationships/image" Target="../media/image16.jpe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svg"/><Relationship Id="rId11" Type="http://schemas.openxmlformats.org/officeDocument/2006/relationships/image" Target="../media/image21.png"/><Relationship Id="rId5" Type="http://schemas.openxmlformats.org/officeDocument/2006/relationships/image" Target="../media/image1.png"/><Relationship Id="rId10" Type="http://schemas.openxmlformats.org/officeDocument/2006/relationships/image" Target="../media/image5.svg"/><Relationship Id="rId4" Type="http://schemas.openxmlformats.org/officeDocument/2006/relationships/image" Target="../media/image3.png"/><Relationship Id="rId9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10" Type="http://schemas.openxmlformats.org/officeDocument/2006/relationships/image" Target="../media/image9.jpeg"/><Relationship Id="rId4" Type="http://schemas.openxmlformats.org/officeDocument/2006/relationships/image" Target="../media/image6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10.png"/><Relationship Id="rId5" Type="http://schemas.openxmlformats.org/officeDocument/2006/relationships/image" Target="../media/image7.svg"/><Relationship Id="rId10" Type="http://schemas.openxmlformats.org/officeDocument/2006/relationships/image" Target="../media/image9.jpeg"/><Relationship Id="rId4" Type="http://schemas.openxmlformats.org/officeDocument/2006/relationships/image" Target="../media/image6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2.sv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2.svg"/><Relationship Id="rId9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2.sv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11" Type="http://schemas.openxmlformats.org/officeDocument/2006/relationships/image" Target="../media/image17.jpeg"/><Relationship Id="rId5" Type="http://schemas.openxmlformats.org/officeDocument/2006/relationships/image" Target="../media/image6.png"/><Relationship Id="rId10" Type="http://schemas.openxmlformats.org/officeDocument/2006/relationships/image" Target="../media/image16.jpeg"/><Relationship Id="rId4" Type="http://schemas.openxmlformats.org/officeDocument/2006/relationships/image" Target="../media/image2.svg"/><Relationship Id="rId9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213303" flipV="1">
            <a:off x="7516296" y="-2086969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213303" flipV="1">
            <a:off x="-4454736" y="4000503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718200" y="0"/>
            <a:ext cx="3745374" cy="4243754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3604652">
            <a:off x="9482928" y="-2704107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3604652">
            <a:off x="-1212129" y="5790170"/>
            <a:ext cx="3226957" cy="21356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33BCF8-F811-245C-2654-FBC0B3B1855E}"/>
              </a:ext>
            </a:extLst>
          </p:cNvPr>
          <p:cNvSpPr txBox="1"/>
          <p:nvPr/>
        </p:nvSpPr>
        <p:spPr>
          <a:xfrm>
            <a:off x="3004166" y="788315"/>
            <a:ext cx="69111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rgbClr val="6AD3CC"/>
                </a:solidFill>
                <a:latin typeface="#9Slide03 AllRoundGothic" panose="020B0703020202020104" pitchFamily="34" charset="0"/>
              </a:rPr>
              <a:t>MEMENTO MORI</a:t>
            </a:r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8899318" y="3703266"/>
            <a:ext cx="3745374" cy="4243754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3016411" y="2082647"/>
            <a:ext cx="599128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Nguyễn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Hoàng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Lâm</a:t>
            </a:r>
            <a:endParaRPr lang="en-US" sz="40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Nguyễn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Minh </a:t>
            </a:r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Quân</a:t>
            </a:r>
            <a:endParaRPr lang="en-US" sz="40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Trịnh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Việt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Dũng</a:t>
            </a:r>
            <a:endParaRPr lang="en-US" sz="40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Đỗ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Việt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Hưng</a:t>
            </a:r>
            <a:endParaRPr lang="en-US" sz="40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Phùng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Đình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Hoàng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Anh</a:t>
            </a:r>
          </a:p>
          <a:p>
            <a:pPr algn="ctr"/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Vũ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40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Xuân</a:t>
            </a:r>
            <a:r>
              <a:rPr lang="en-US" sz="4000">
                <a:solidFill>
                  <a:srgbClr val="6AD3CC"/>
                </a:solidFill>
                <a:latin typeface="#9Slide03 AmpleSoft Bold" panose="02000000000000000000" pitchFamily="2" charset="0"/>
              </a:rPr>
              <a:t> Minh</a:t>
            </a:r>
          </a:p>
        </p:txBody>
      </p:sp>
    </p:spTree>
    <p:extLst>
      <p:ext uri="{BB962C8B-B14F-4D97-AF65-F5344CB8AC3E}">
        <p14:creationId xmlns:p14="http://schemas.microsoft.com/office/powerpoint/2010/main" val="1690314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-10315346" y="4412095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213303" flipV="1">
            <a:off x="17290640" y="4972343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2068657" y="-6219754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-144819" y="9388859"/>
            <a:ext cx="3226957" cy="21356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33BCF8-F811-245C-2654-FBC0B3B1855E}"/>
              </a:ext>
            </a:extLst>
          </p:cNvPr>
          <p:cNvSpPr txBox="1"/>
          <p:nvPr/>
        </p:nvSpPr>
        <p:spPr>
          <a:xfrm>
            <a:off x="13794927" y="-2153436"/>
            <a:ext cx="6911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rgbClr val="6AD3CC"/>
                </a:solidFill>
                <a:latin typeface="#9Slide03 AllRoundGothic" panose="020B0703020202020104" pitchFamily="34" charset="0"/>
              </a:rPr>
              <a:t>ELEKTROSLUCH</a:t>
            </a:r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13062996" y="3748217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13013990" y="637580"/>
            <a:ext cx="89170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Một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thiết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bị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cho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phép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khám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phá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Đặt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Elektrosluch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gần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thoại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, TV, laptop,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có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thể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nghe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thấy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âm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thanh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độc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đáo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của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12A2E8-34CB-1C7F-37CE-1ECE5698FD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0555" y="566351"/>
            <a:ext cx="11670890" cy="548058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2149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6421992" y="-436397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2213303" flipV="1">
            <a:off x="1551708" y="-141451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8135815" y="2202862"/>
            <a:ext cx="366920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rgbClr val="6AD3CC"/>
                </a:solidFill>
                <a:latin typeface="#9Slide03 AmpleSoft Bold" panose="02000000000000000000" pitchFamily="2" charset="0"/>
              </a:rPr>
              <a:t>Actual</a:t>
            </a:r>
          </a:p>
          <a:p>
            <a:pPr algn="ctr"/>
            <a:r>
              <a:rPr lang="en-US" sz="8000" dirty="0">
                <a:solidFill>
                  <a:srgbClr val="6AD3CC"/>
                </a:solidFill>
                <a:latin typeface="#9Slide03 AmpleSoft Bold" panose="02000000000000000000" pitchFamily="2" charset="0"/>
              </a:rPr>
              <a:t>circuit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10FFA9F-305D-61B1-E7F5-2A510C4AF781}"/>
              </a:ext>
            </a:extLst>
          </p:cNvPr>
          <p:cNvSpPr/>
          <p:nvPr/>
        </p:nvSpPr>
        <p:spPr>
          <a:xfrm>
            <a:off x="573619" y="473480"/>
            <a:ext cx="7374628" cy="6013311"/>
          </a:xfrm>
          <a:prstGeom prst="roundRect">
            <a:avLst/>
          </a:prstGeom>
          <a:blipFill>
            <a:blip r:embed="rId5"/>
            <a:stretch>
              <a:fillRect l="-5075" t="301" r="-13355" b="-1054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199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6421992" y="-436397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2213303" flipV="1">
            <a:off x="1551708" y="-141451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10FFA9F-305D-61B1-E7F5-2A510C4AF781}"/>
              </a:ext>
            </a:extLst>
          </p:cNvPr>
          <p:cNvSpPr/>
          <p:nvPr/>
        </p:nvSpPr>
        <p:spPr>
          <a:xfrm>
            <a:off x="573619" y="473480"/>
            <a:ext cx="7374628" cy="6013311"/>
          </a:xfrm>
          <a:prstGeom prst="roundRect">
            <a:avLst/>
          </a:prstGeom>
          <a:blipFill>
            <a:blip r:embed="rId5"/>
            <a:stretch>
              <a:fillRect l="-336" t="-736" r="-12304" b="-41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62A843-0646-AB1F-9A8B-E2F6EB3DEF00}"/>
              </a:ext>
            </a:extLst>
          </p:cNvPr>
          <p:cNvSpPr txBox="1"/>
          <p:nvPr/>
        </p:nvSpPr>
        <p:spPr>
          <a:xfrm>
            <a:off x="8135815" y="2202862"/>
            <a:ext cx="366920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rgbClr val="6AD3CC"/>
                </a:solidFill>
                <a:latin typeface="#9Slide03 AmpleSoft Bold" panose="02000000000000000000" pitchFamily="2" charset="0"/>
              </a:rPr>
              <a:t>Actual</a:t>
            </a:r>
          </a:p>
          <a:p>
            <a:pPr algn="ctr"/>
            <a:r>
              <a:rPr lang="en-US" sz="8000" dirty="0">
                <a:solidFill>
                  <a:srgbClr val="6AD3CC"/>
                </a:solidFill>
                <a:latin typeface="#9Slide03 AmpleSoft Bold" panose="02000000000000000000" pitchFamily="2" charset="0"/>
              </a:rPr>
              <a:t>circuit</a:t>
            </a:r>
          </a:p>
        </p:txBody>
      </p:sp>
    </p:spTree>
    <p:extLst>
      <p:ext uri="{BB962C8B-B14F-4D97-AF65-F5344CB8AC3E}">
        <p14:creationId xmlns:p14="http://schemas.microsoft.com/office/powerpoint/2010/main" val="2125868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6421992" y="-436397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flipV="1">
            <a:off x="-10315346" y="4412095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2213303" flipV="1">
            <a:off x="1551708" y="-141451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 rot="3604652">
            <a:off x="2068657" y="-6219754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 rot="3604652">
            <a:off x="-144819" y="9388859"/>
            <a:ext cx="3226957" cy="213565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8107386" y="1107537"/>
            <a:ext cx="367682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6AD3CC"/>
                </a:solidFill>
                <a:latin typeface="#9Slide03 AmpleSoft Bold" panose="02000000000000000000" pitchFamily="2" charset="0"/>
              </a:rPr>
              <a:t>Obtained sound when placing close to the laptop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10FFA9F-305D-61B1-E7F5-2A510C4AF781}"/>
              </a:ext>
            </a:extLst>
          </p:cNvPr>
          <p:cNvSpPr/>
          <p:nvPr/>
        </p:nvSpPr>
        <p:spPr>
          <a:xfrm>
            <a:off x="454685" y="624016"/>
            <a:ext cx="7297713" cy="5721759"/>
          </a:xfrm>
          <a:prstGeom prst="roundRect">
            <a:avLst/>
          </a:prstGeom>
          <a:blipFill>
            <a:blip r:embed="rId11"/>
            <a:stretch>
              <a:fillRect l="-16717" t="-1750" r="-21965" b="-51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BF5C11D-3981-E76D-2D83-02200B1DD262}"/>
              </a:ext>
            </a:extLst>
          </p:cNvPr>
          <p:cNvSpPr/>
          <p:nvPr/>
        </p:nvSpPr>
        <p:spPr>
          <a:xfrm>
            <a:off x="16289444" y="5752120"/>
            <a:ext cx="6587483" cy="6201592"/>
          </a:xfrm>
          <a:prstGeom prst="roundRect">
            <a:avLst/>
          </a:prstGeom>
          <a:blipFill>
            <a:blip r:embed="rId12"/>
            <a:stretch>
              <a:fillRect l="-16467" t="-31155" r="-18897" b="-365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J88cDGyihUut.128">
            <a:hlinkClick r:id="" action="ppaction://media"/>
            <a:extLst>
              <a:ext uri="{FF2B5EF4-FFF2-40B4-BE49-F238E27FC236}">
                <a16:creationId xmlns:a16="http://schemas.microsoft.com/office/drawing/2014/main" id="{8FCD41AE-480E-3F8A-FA40-75CA29B7C4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724650" y="41509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197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9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6421992" y="-436397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2213303" flipV="1">
            <a:off x="1551708" y="-141451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1008000" y="2767281"/>
            <a:ext cx="1017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rgbClr val="6AD3CC"/>
                </a:solidFill>
                <a:latin typeface="#9Slide03 AmpleSoft Bold" panose="02000000000000000000" pitchFamily="2" charset="0"/>
              </a:rPr>
              <a:t>Transmission principle</a:t>
            </a:r>
          </a:p>
        </p:txBody>
      </p:sp>
    </p:spTree>
    <p:extLst>
      <p:ext uri="{BB962C8B-B14F-4D97-AF65-F5344CB8AC3E}">
        <p14:creationId xmlns:p14="http://schemas.microsoft.com/office/powerpoint/2010/main" val="3616664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213303" flipV="1">
            <a:off x="7516296" y="-2086969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213303" flipV="1">
            <a:off x="-4454736" y="4000503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718200" y="0"/>
            <a:ext cx="3745374" cy="3703266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3604652">
            <a:off x="9482928" y="-2704107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3604652">
            <a:off x="-1212129" y="5790170"/>
            <a:ext cx="3226957" cy="21356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33BCF8-F811-245C-2654-FBC0B3B1855E}"/>
              </a:ext>
            </a:extLst>
          </p:cNvPr>
          <p:cNvSpPr txBox="1"/>
          <p:nvPr/>
        </p:nvSpPr>
        <p:spPr>
          <a:xfrm>
            <a:off x="2194583" y="2365220"/>
            <a:ext cx="1462013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>
                <a:solidFill>
                  <a:srgbClr val="6AD3CC"/>
                </a:solidFill>
                <a:latin typeface="#9Slide03 AllRoundGothic" panose="020B0703020202020104" pitchFamily="34" charset="0"/>
              </a:rPr>
              <a:t>THANK YOU</a:t>
            </a:r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8899318" y="3703266"/>
            <a:ext cx="3745374" cy="4243754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33380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213303" flipV="1">
            <a:off x="13833339" y="2228888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213303" flipV="1">
            <a:off x="7600373" y="2744960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-419951" y="-6487920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4398576" y="9412306"/>
            <a:ext cx="3226957" cy="21356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33BCF8-F811-245C-2654-FBC0B3B1855E}"/>
              </a:ext>
            </a:extLst>
          </p:cNvPr>
          <p:cNvSpPr txBox="1"/>
          <p:nvPr/>
        </p:nvSpPr>
        <p:spPr>
          <a:xfrm>
            <a:off x="3109801" y="788315"/>
            <a:ext cx="59723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6AD3CC"/>
                </a:solidFill>
                <a:latin typeface="#9Slide03 AllRoundGothic" panose="020B0703020202020104" pitchFamily="34" charset="0"/>
              </a:rPr>
              <a:t>ELEKTROSLUCH</a:t>
            </a:r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10666022" y="7765184"/>
            <a:ext cx="3745374" cy="4243754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1751058" y="2647320"/>
            <a:ext cx="868988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i="0" dirty="0" err="1">
                <a:solidFill>
                  <a:srgbClr val="6AD3CC"/>
                </a:solidFill>
                <a:effectLst/>
                <a:latin typeface="#9Slide03 AmpleSoft Bold" panose="02000000000000000000" pitchFamily="2" charset="0"/>
              </a:rPr>
              <a:t>Elektrosluch</a:t>
            </a:r>
            <a:r>
              <a:rPr lang="en-US" sz="2800" b="0" i="0" dirty="0">
                <a:solidFill>
                  <a:srgbClr val="6AD3CC"/>
                </a:solidFill>
                <a:effectLst/>
                <a:latin typeface="#9Slide03 AmpleSoft Bold" panose="02000000000000000000" pitchFamily="2" charset="0"/>
              </a:rPr>
              <a:t> is an open-source device for electromagnetic listening</a:t>
            </a:r>
            <a:endParaRPr lang="en-US" sz="2800" dirty="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2800" b="0" i="0" dirty="0">
                <a:solidFill>
                  <a:srgbClr val="6AD3CC"/>
                </a:solidFill>
                <a:effectLst/>
                <a:latin typeface="#9Slide03 AmpleSoft Bold" panose="02000000000000000000" pitchFamily="2" charset="0"/>
              </a:rPr>
              <a:t>It allows one to discover the sonic worlds of electromagnetic fields, surrounding our every step. Placing the </a:t>
            </a:r>
            <a:r>
              <a:rPr lang="en-US" sz="2800" b="0" i="0" dirty="0" err="1">
                <a:solidFill>
                  <a:srgbClr val="6AD3CC"/>
                </a:solidFill>
                <a:effectLst/>
                <a:latin typeface="#9Slide03 AmpleSoft Bold" panose="02000000000000000000" pitchFamily="2" charset="0"/>
              </a:rPr>
              <a:t>Elektrosluch</a:t>
            </a:r>
            <a:r>
              <a:rPr lang="en-US" sz="2800" b="0" i="0" dirty="0">
                <a:solidFill>
                  <a:srgbClr val="6AD3CC"/>
                </a:solidFill>
                <a:effectLst/>
                <a:latin typeface="#9Slide03 AmpleSoft Bold" panose="02000000000000000000" pitchFamily="2" charset="0"/>
              </a:rPr>
              <a:t> near computers, tablets, cellphones, cameras, and CD players, to listen to the unique sounds of their electromagnetic fields.</a:t>
            </a:r>
            <a:endParaRPr lang="en-US" sz="2800" dirty="0">
              <a:solidFill>
                <a:srgbClr val="6AD3CC"/>
              </a:solidFill>
              <a:latin typeface="#9Slide03 AmpleSoft Bold" panose="02000000000000000000" pitchFamily="2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A018AB3-F158-4FF7-2279-BA33883769A0}"/>
              </a:ext>
            </a:extLst>
          </p:cNvPr>
          <p:cNvSpPr/>
          <p:nvPr/>
        </p:nvSpPr>
        <p:spPr>
          <a:xfrm>
            <a:off x="-5010516" y="-5832419"/>
            <a:ext cx="7824803" cy="4343232"/>
          </a:xfrm>
          <a:prstGeom prst="round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102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-10315346" y="4412095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213303" flipV="1">
            <a:off x="17290640" y="4972343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-419951" y="-6487920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4398576" y="9412306"/>
            <a:ext cx="3226957" cy="21356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33BCF8-F811-245C-2654-FBC0B3B1855E}"/>
              </a:ext>
            </a:extLst>
          </p:cNvPr>
          <p:cNvSpPr txBox="1"/>
          <p:nvPr/>
        </p:nvSpPr>
        <p:spPr>
          <a:xfrm>
            <a:off x="7960116" y="60472"/>
            <a:ext cx="6911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rgbClr val="6AD3CC"/>
                </a:solidFill>
                <a:latin typeface="#9Slide03 AllRoundGothic" panose="020B0703020202020104" pitchFamily="34" charset="0"/>
              </a:rPr>
              <a:t>ELEKTROSLUCH</a:t>
            </a:r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6051655" y="-537149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13013990" y="637580"/>
            <a:ext cx="89170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Một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thiết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bị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cho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phép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khám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phá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Đặt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Elektrosluch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gần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thoại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, TV, laptop,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có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thể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nghe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thấy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âm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thanh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độc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đáo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của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56F193F-0620-459D-4D70-57F3C535D182}"/>
              </a:ext>
            </a:extLst>
          </p:cNvPr>
          <p:cNvSpPr/>
          <p:nvPr/>
        </p:nvSpPr>
        <p:spPr>
          <a:xfrm>
            <a:off x="851022" y="1483679"/>
            <a:ext cx="7824803" cy="4343232"/>
          </a:xfrm>
          <a:prstGeom prst="round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10FFA9F-305D-61B1-E7F5-2A510C4AF781}"/>
              </a:ext>
            </a:extLst>
          </p:cNvPr>
          <p:cNvSpPr/>
          <p:nvPr/>
        </p:nvSpPr>
        <p:spPr>
          <a:xfrm>
            <a:off x="14463675" y="5040923"/>
            <a:ext cx="5401943" cy="5200117"/>
          </a:xfrm>
          <a:prstGeom prst="round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7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-10315346" y="4412095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213303" flipV="1">
            <a:off x="17290640" y="4972343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2068657" y="-6219754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-144819" y="9388859"/>
            <a:ext cx="3226957" cy="21356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33BCF8-F811-245C-2654-FBC0B3B1855E}"/>
              </a:ext>
            </a:extLst>
          </p:cNvPr>
          <p:cNvSpPr txBox="1"/>
          <p:nvPr/>
        </p:nvSpPr>
        <p:spPr>
          <a:xfrm>
            <a:off x="7323789" y="3075056"/>
            <a:ext cx="6911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rgbClr val="6AD3CC"/>
                </a:solidFill>
                <a:latin typeface="#9Slide03 AllRoundGothic" panose="020B0703020202020104" pitchFamily="34" charset="0"/>
              </a:rPr>
              <a:t>ELEKTROSLUCH</a:t>
            </a:r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6051655" y="-537149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13013990" y="637580"/>
            <a:ext cx="89170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Một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thiết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bị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cho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phép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khám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phá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Đặt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Elektrosluch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gần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thoại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, TV, laptop,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có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thể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nghe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thấy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âm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thanh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độc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đáo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của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56F193F-0620-459D-4D70-57F3C535D182}"/>
              </a:ext>
            </a:extLst>
          </p:cNvPr>
          <p:cNvSpPr/>
          <p:nvPr/>
        </p:nvSpPr>
        <p:spPr>
          <a:xfrm>
            <a:off x="-8788741" y="-5948752"/>
            <a:ext cx="7824803" cy="4343232"/>
          </a:xfrm>
          <a:prstGeom prst="round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10FFA9F-305D-61B1-E7F5-2A510C4AF781}"/>
              </a:ext>
            </a:extLst>
          </p:cNvPr>
          <p:cNvSpPr/>
          <p:nvPr/>
        </p:nvSpPr>
        <p:spPr>
          <a:xfrm>
            <a:off x="1098481" y="828941"/>
            <a:ext cx="5401943" cy="5200117"/>
          </a:xfrm>
          <a:prstGeom prst="roundRect">
            <a:avLst/>
          </a:prstGeom>
          <a:blipFill>
            <a:blip r:embed="rId10"/>
            <a:stretch>
              <a:fillRect r="-51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04FE40E-BC4C-BE08-683F-2FA2406E3C33}"/>
              </a:ext>
            </a:extLst>
          </p:cNvPr>
          <p:cNvSpPr/>
          <p:nvPr/>
        </p:nvSpPr>
        <p:spPr>
          <a:xfrm>
            <a:off x="14974918" y="-5972878"/>
            <a:ext cx="11723077" cy="6471089"/>
          </a:xfrm>
          <a:prstGeom prst="roundRect">
            <a:avLst/>
          </a:prstGeom>
          <a:blipFill>
            <a:blip r:embed="rId11"/>
            <a:stretch>
              <a:fillRect l="-4032" t="90" r="-1100" b="-9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181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V="1">
            <a:off x="-10315346" y="4412095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2213303" flipV="1">
            <a:off x="17290640" y="4972343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2068657" y="-6219754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-144819" y="9388859"/>
            <a:ext cx="3226957" cy="21356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33BCF8-F811-245C-2654-FBC0B3B1855E}"/>
              </a:ext>
            </a:extLst>
          </p:cNvPr>
          <p:cNvSpPr txBox="1"/>
          <p:nvPr/>
        </p:nvSpPr>
        <p:spPr>
          <a:xfrm>
            <a:off x="13794927" y="-2153436"/>
            <a:ext cx="6911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rgbClr val="6AD3CC"/>
                </a:solidFill>
                <a:latin typeface="#9Slide03 AllRoundGothic" panose="020B0703020202020104" pitchFamily="34" charset="0"/>
              </a:rPr>
              <a:t>ELEKTROSLUCH</a:t>
            </a:r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13062996" y="3782942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13013990" y="637580"/>
            <a:ext cx="89170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Một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thiết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bị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cho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phép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khám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phá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Đặt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Elektrosluch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gần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thoại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, TV, laptop,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có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thể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nghe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thấy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âm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thanh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độc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đáo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của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91785B-CF5B-8D55-3EEC-BEDF453B76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021558" y="-674545"/>
            <a:ext cx="6148884" cy="820708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8317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6421992" y="-436397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V="1">
            <a:off x="-10315346" y="4412095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2213303" flipV="1">
            <a:off x="17290640" y="4972343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2068657" y="-6219754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-144819" y="9388859"/>
            <a:ext cx="3226957" cy="21356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33BCF8-F811-245C-2654-FBC0B3B1855E}"/>
              </a:ext>
            </a:extLst>
          </p:cNvPr>
          <p:cNvSpPr txBox="1"/>
          <p:nvPr/>
        </p:nvSpPr>
        <p:spPr>
          <a:xfrm>
            <a:off x="7647423" y="2705725"/>
            <a:ext cx="43523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>
                <a:solidFill>
                  <a:srgbClr val="6AD3CC"/>
                </a:solidFill>
                <a:latin typeface="#9Slide03 AllRoundGothic" panose="020B0703020202020104" pitchFamily="34" charset="0"/>
              </a:rPr>
              <a:t>TL072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13013990" y="637580"/>
            <a:ext cx="89170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Một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thiết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bị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cho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phép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khám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phá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Đặt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Elektrosluch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gần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thoại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, TV, laptop,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có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thể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nghe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thấy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âm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thanh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độc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đáo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của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10FFA9F-305D-61B1-E7F5-2A510C4AF781}"/>
              </a:ext>
            </a:extLst>
          </p:cNvPr>
          <p:cNvSpPr/>
          <p:nvPr/>
        </p:nvSpPr>
        <p:spPr>
          <a:xfrm>
            <a:off x="743336" y="548013"/>
            <a:ext cx="5762621" cy="5645989"/>
          </a:xfrm>
          <a:prstGeom prst="roundRect">
            <a:avLst/>
          </a:prstGeom>
          <a:blipFill>
            <a:blip r:embed="rId9"/>
            <a:stretch>
              <a:fillRect l="-4032" t="90" r="-1100" b="-9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736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6421992" y="-436397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V="1">
            <a:off x="-10315346" y="4412095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2213303" flipV="1">
            <a:off x="17290640" y="4972343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2068657" y="-6219754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-144819" y="9388859"/>
            <a:ext cx="3226957" cy="21356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33BCF8-F811-245C-2654-FBC0B3B1855E}"/>
              </a:ext>
            </a:extLst>
          </p:cNvPr>
          <p:cNvSpPr txBox="1"/>
          <p:nvPr/>
        </p:nvSpPr>
        <p:spPr>
          <a:xfrm>
            <a:off x="6798854" y="2705725"/>
            <a:ext cx="5134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6AD3CC"/>
                </a:solidFill>
                <a:latin typeface="#9Slide03 AllRoundGothic" panose="020B0703020202020104" pitchFamily="34" charset="0"/>
              </a:rPr>
              <a:t>Inductor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13013990" y="637580"/>
            <a:ext cx="89170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Một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thiết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bị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cho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phép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khám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phá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Đặt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Elektrosluch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gần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thoại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, TV, laptop,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có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thể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nghe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thấy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âm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thanh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độc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đáo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của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10FFA9F-305D-61B1-E7F5-2A510C4AF781}"/>
              </a:ext>
            </a:extLst>
          </p:cNvPr>
          <p:cNvSpPr/>
          <p:nvPr/>
        </p:nvSpPr>
        <p:spPr>
          <a:xfrm>
            <a:off x="743336" y="548013"/>
            <a:ext cx="5762621" cy="5645989"/>
          </a:xfrm>
          <a:prstGeom prst="roundRect">
            <a:avLst/>
          </a:prstGeom>
          <a:blipFill>
            <a:blip r:embed="rId9"/>
            <a:stretch>
              <a:fillRect l="-4032" t="90" r="-1100" b="-9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07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6421992" y="-436397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V="1">
            <a:off x="-10315346" y="4412095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2213303" flipV="1">
            <a:off x="17290640" y="4972343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2068657" y="-6219754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-144819" y="9388859"/>
            <a:ext cx="3226957" cy="21356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33BCF8-F811-245C-2654-FBC0B3B1855E}"/>
              </a:ext>
            </a:extLst>
          </p:cNvPr>
          <p:cNvSpPr txBox="1"/>
          <p:nvPr/>
        </p:nvSpPr>
        <p:spPr>
          <a:xfrm>
            <a:off x="7226422" y="1690063"/>
            <a:ext cx="435239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6AD3CC"/>
                </a:solidFill>
                <a:latin typeface="#9Slide03 AllRoundGothic" panose="020B0703020202020104" pitchFamily="34" charset="0"/>
              </a:rPr>
              <a:t>Ceramic capacitor </a:t>
            </a:r>
          </a:p>
          <a:p>
            <a:pPr algn="ctr"/>
            <a:r>
              <a:rPr lang="en-US" sz="4400" dirty="0">
                <a:solidFill>
                  <a:srgbClr val="6AD3CC"/>
                </a:solidFill>
                <a:latin typeface="#9Slide03 AllRoundGothic" panose="020B0703020202020104" pitchFamily="34" charset="0"/>
              </a:rPr>
              <a:t>&amp; </a:t>
            </a:r>
          </a:p>
          <a:p>
            <a:pPr algn="ctr"/>
            <a:r>
              <a:rPr lang="en-US" sz="4400" dirty="0">
                <a:solidFill>
                  <a:srgbClr val="6AD3CC"/>
                </a:solidFill>
                <a:latin typeface="#9Slide03 AllRoundGothic" panose="020B0703020202020104" pitchFamily="34" charset="0"/>
              </a:rPr>
              <a:t>electrolytic capacitor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13013990" y="637580"/>
            <a:ext cx="89170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Một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thiết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bị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cho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phép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khám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phá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Đặt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Elektrosluch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gần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thoại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, TV, laptop,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có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thể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nghe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thấy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âm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thanh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độc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đáo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của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10FFA9F-305D-61B1-E7F5-2A510C4AF781}"/>
              </a:ext>
            </a:extLst>
          </p:cNvPr>
          <p:cNvSpPr/>
          <p:nvPr/>
        </p:nvSpPr>
        <p:spPr>
          <a:xfrm>
            <a:off x="743336" y="637581"/>
            <a:ext cx="5762621" cy="5556422"/>
          </a:xfrm>
          <a:prstGeom prst="roundRect">
            <a:avLst/>
          </a:prstGeom>
          <a:blipFill>
            <a:blip r:embed="rId9"/>
            <a:stretch>
              <a:fillRect l="-19330" t="-6021" r="-16958" b="-745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73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2E435-D537-3C92-8E14-443EF88A4D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4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0AED04A-21A9-8D81-52FF-8829A572A6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6421992" y="-436397"/>
            <a:ext cx="7092681" cy="8036472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D8E901B5-1B71-A78B-3D25-2F0D2AEF5E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V="1">
            <a:off x="-10315346" y="4412095"/>
            <a:ext cx="9351408" cy="6375960"/>
          </a:xfrm>
          <a:prstGeom prst="rect">
            <a:avLst/>
          </a:prstGeom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A4D454A2-E1A5-A4AB-8189-27B400B1CE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2213303" flipV="1">
            <a:off x="1551708" y="-141451"/>
            <a:ext cx="9351408" cy="6375960"/>
          </a:xfrm>
          <a:prstGeom prst="rect">
            <a:avLst/>
          </a:prstGeom>
        </p:spPr>
      </p:pic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CF012A4-86C7-ED73-192E-5BB94F4EB0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67892" y="0"/>
            <a:ext cx="5198608" cy="6911151"/>
          </a:xfrm>
          <a:custGeom>
            <a:avLst/>
            <a:gdLst>
              <a:gd name="connsiteX0" fmla="*/ 0 w 3000375"/>
              <a:gd name="connsiteY0" fmla="*/ 0 h 3000375"/>
              <a:gd name="connsiteX1" fmla="*/ 3000375 w 3000375"/>
              <a:gd name="connsiteY1" fmla="*/ 0 h 3000375"/>
              <a:gd name="connsiteX2" fmla="*/ 3000375 w 3000375"/>
              <a:gd name="connsiteY2" fmla="*/ 520661 h 3000375"/>
              <a:gd name="connsiteX3" fmla="*/ 2860822 w 3000375"/>
              <a:gd name="connsiteY3" fmla="*/ 520661 h 3000375"/>
              <a:gd name="connsiteX4" fmla="*/ 2860822 w 3000375"/>
              <a:gd name="connsiteY4" fmla="*/ 962621 h 3000375"/>
              <a:gd name="connsiteX5" fmla="*/ 3000375 w 3000375"/>
              <a:gd name="connsiteY5" fmla="*/ 962621 h 3000375"/>
              <a:gd name="connsiteX6" fmla="*/ 3000375 w 3000375"/>
              <a:gd name="connsiteY6" fmla="*/ 3000375 h 3000375"/>
              <a:gd name="connsiteX7" fmla="*/ 1864374 w 3000375"/>
              <a:gd name="connsiteY7" fmla="*/ 3000375 h 3000375"/>
              <a:gd name="connsiteX8" fmla="*/ 2409204 w 3000375"/>
              <a:gd name="connsiteY8" fmla="*/ 2653486 h 3000375"/>
              <a:gd name="connsiteX9" fmla="*/ 1864374 w 3000375"/>
              <a:gd name="connsiteY9" fmla="*/ 2306597 h 3000375"/>
              <a:gd name="connsiteX10" fmla="*/ 1319544 w 3000375"/>
              <a:gd name="connsiteY10" fmla="*/ 2653486 h 3000375"/>
              <a:gd name="connsiteX11" fmla="*/ 1864374 w 3000375"/>
              <a:gd name="connsiteY11" fmla="*/ 3000375 h 3000375"/>
              <a:gd name="connsiteX12" fmla="*/ 0 w 3000375"/>
              <a:gd name="connsiteY12" fmla="*/ 3000375 h 3000375"/>
              <a:gd name="connsiteX13" fmla="*/ 0 w 3000375"/>
              <a:gd name="connsiteY13" fmla="*/ 1046441 h 3000375"/>
              <a:gd name="connsiteX14" fmla="*/ 312908 w 3000375"/>
              <a:gd name="connsiteY14" fmla="*/ 1046441 h 3000375"/>
              <a:gd name="connsiteX15" fmla="*/ 312908 w 3000375"/>
              <a:gd name="connsiteY15" fmla="*/ 604481 h 3000375"/>
              <a:gd name="connsiteX16" fmla="*/ 0 w 3000375"/>
              <a:gd name="connsiteY16" fmla="*/ 604481 h 300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0375" h="3000375">
                <a:moveTo>
                  <a:pt x="0" y="0"/>
                </a:moveTo>
                <a:lnTo>
                  <a:pt x="3000375" y="0"/>
                </a:lnTo>
                <a:lnTo>
                  <a:pt x="3000375" y="520661"/>
                </a:lnTo>
                <a:lnTo>
                  <a:pt x="2860822" y="520661"/>
                </a:lnTo>
                <a:lnTo>
                  <a:pt x="2860822" y="962621"/>
                </a:lnTo>
                <a:lnTo>
                  <a:pt x="3000375" y="962621"/>
                </a:lnTo>
                <a:lnTo>
                  <a:pt x="3000375" y="3000375"/>
                </a:lnTo>
                <a:lnTo>
                  <a:pt x="1864374" y="3000375"/>
                </a:lnTo>
                <a:cubicBezTo>
                  <a:pt x="2165275" y="3000375"/>
                  <a:pt x="2409204" y="2845068"/>
                  <a:pt x="2409204" y="2653486"/>
                </a:cubicBezTo>
                <a:cubicBezTo>
                  <a:pt x="2409204" y="2461904"/>
                  <a:pt x="2165275" y="2306597"/>
                  <a:pt x="1864374" y="2306597"/>
                </a:cubicBezTo>
                <a:cubicBezTo>
                  <a:pt x="1563473" y="2306597"/>
                  <a:pt x="1319544" y="2461904"/>
                  <a:pt x="1319544" y="2653486"/>
                </a:cubicBezTo>
                <a:cubicBezTo>
                  <a:pt x="1319544" y="2845068"/>
                  <a:pt x="1563473" y="3000375"/>
                  <a:pt x="1864374" y="3000375"/>
                </a:cubicBezTo>
                <a:lnTo>
                  <a:pt x="0" y="3000375"/>
                </a:lnTo>
                <a:lnTo>
                  <a:pt x="0" y="1046441"/>
                </a:lnTo>
                <a:lnTo>
                  <a:pt x="312908" y="1046441"/>
                </a:lnTo>
                <a:lnTo>
                  <a:pt x="312908" y="604481"/>
                </a:lnTo>
                <a:lnTo>
                  <a:pt x="0" y="604481"/>
                </a:lnTo>
                <a:close/>
              </a:path>
            </a:pathLst>
          </a:cu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D6FF9A25-F959-5770-6BF2-9F3ED66F88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2068657" y="-6219754"/>
            <a:ext cx="6894643" cy="4563000"/>
          </a:xfrm>
          <a:prstGeom prst="rect">
            <a:avLst/>
          </a:prstGeom>
        </p:spPr>
      </p:pic>
      <p:pic>
        <p:nvPicPr>
          <p:cNvPr id="14" name="Picture 11">
            <a:extLst>
              <a:ext uri="{FF2B5EF4-FFF2-40B4-BE49-F238E27FC236}">
                <a16:creationId xmlns:a16="http://schemas.microsoft.com/office/drawing/2014/main" id="{BD17B2DA-B0B9-DCC4-F499-6EFF924C3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604652">
            <a:off x="-144819" y="9388859"/>
            <a:ext cx="3226957" cy="21356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33BCF8-F811-245C-2654-FBC0B3B1855E}"/>
              </a:ext>
            </a:extLst>
          </p:cNvPr>
          <p:cNvSpPr txBox="1"/>
          <p:nvPr/>
        </p:nvSpPr>
        <p:spPr>
          <a:xfrm>
            <a:off x="12935336" y="-2915692"/>
            <a:ext cx="43523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err="1">
                <a:solidFill>
                  <a:srgbClr val="6AD3CC"/>
                </a:solidFill>
                <a:latin typeface="#9Slide03 AllRoundGothic" panose="020B0703020202020104" pitchFamily="34" charset="0"/>
              </a:rPr>
              <a:t>Tụ</a:t>
            </a:r>
            <a:r>
              <a:rPr lang="en-US" sz="8800">
                <a:solidFill>
                  <a:srgbClr val="6AD3CC"/>
                </a:solidFill>
                <a:latin typeface="#9Slide03 AllRoundGothic" panose="020B0703020202020104" pitchFamily="34" charset="0"/>
              </a:rPr>
              <a:t> </a:t>
            </a:r>
            <a:r>
              <a:rPr lang="en-US" sz="8800" err="1">
                <a:solidFill>
                  <a:srgbClr val="6AD3CC"/>
                </a:solidFill>
                <a:latin typeface="#9Slide03 AllRoundGothic" panose="020B0703020202020104" pitchFamily="34" charset="0"/>
              </a:rPr>
              <a:t>gốm</a:t>
            </a:r>
            <a:r>
              <a:rPr lang="en-US" sz="8800">
                <a:solidFill>
                  <a:srgbClr val="6AD3CC"/>
                </a:solidFill>
                <a:latin typeface="#9Slide03 AllRoundGothic" panose="020B0703020202020104" pitchFamily="34" charset="0"/>
              </a:rPr>
              <a:t> &amp;</a:t>
            </a:r>
          </a:p>
          <a:p>
            <a:pPr algn="ctr"/>
            <a:r>
              <a:rPr lang="en-US" sz="8800" err="1">
                <a:solidFill>
                  <a:srgbClr val="6AD3CC"/>
                </a:solidFill>
                <a:latin typeface="#9Slide03 AllRoundGothic" panose="020B0703020202020104" pitchFamily="34" charset="0"/>
              </a:rPr>
              <a:t>tụ</a:t>
            </a:r>
            <a:r>
              <a:rPr lang="en-US" sz="8800">
                <a:solidFill>
                  <a:srgbClr val="6AD3CC"/>
                </a:solidFill>
                <a:latin typeface="#9Slide03 AllRoundGothic" panose="020B0703020202020104" pitchFamily="34" charset="0"/>
              </a:rPr>
              <a:t> </a:t>
            </a:r>
            <a:r>
              <a:rPr lang="en-US" sz="8800" err="1">
                <a:solidFill>
                  <a:srgbClr val="6AD3CC"/>
                </a:solidFill>
                <a:latin typeface="#9Slide03 AllRoundGothic" panose="020B0703020202020104" pitchFamily="34" charset="0"/>
              </a:rPr>
              <a:t>hóa</a:t>
            </a:r>
            <a:endParaRPr lang="en-US" sz="8800">
              <a:solidFill>
                <a:srgbClr val="6AD3CC"/>
              </a:solidFill>
              <a:latin typeface="#9Slide03 AllRoundGothic" panose="020B07030202020201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532A28-B847-F43C-D3CF-660BB8C6D399}"/>
              </a:ext>
            </a:extLst>
          </p:cNvPr>
          <p:cNvSpPr txBox="1"/>
          <p:nvPr/>
        </p:nvSpPr>
        <p:spPr>
          <a:xfrm>
            <a:off x="13013990" y="637580"/>
            <a:ext cx="89170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Một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thiết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bị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cho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phép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khám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phá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  <a:p>
            <a:pPr algn="ctr"/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Đặt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Elektrosluch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gần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thoại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, TV, laptop,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người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dùng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có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thể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nghe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thấy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âm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thanh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độc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đáo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của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trường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điện</a:t>
            </a:r>
            <a:r>
              <a:rPr lang="en-US" sz="3200">
                <a:solidFill>
                  <a:srgbClr val="6AD3CC"/>
                </a:solidFill>
                <a:latin typeface="#9Slide03 AmpleSoft Bold" panose="02000000000000000000" pitchFamily="2" charset="0"/>
              </a:rPr>
              <a:t> </a:t>
            </a:r>
            <a:r>
              <a:rPr lang="en-US" sz="3200" err="1">
                <a:solidFill>
                  <a:srgbClr val="6AD3CC"/>
                </a:solidFill>
                <a:latin typeface="#9Slide03 AmpleSoft Bold" panose="02000000000000000000" pitchFamily="2" charset="0"/>
              </a:rPr>
              <a:t>từ</a:t>
            </a:r>
            <a:endParaRPr lang="en-US" sz="3200">
              <a:solidFill>
                <a:srgbClr val="6AD3CC"/>
              </a:solidFill>
              <a:latin typeface="#9Slide03 AmpleSoft Bold" panose="02000000000000000000" pitchFamily="2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10FFA9F-305D-61B1-E7F5-2A510C4AF781}"/>
              </a:ext>
            </a:extLst>
          </p:cNvPr>
          <p:cNvSpPr/>
          <p:nvPr/>
        </p:nvSpPr>
        <p:spPr>
          <a:xfrm>
            <a:off x="666167" y="312613"/>
            <a:ext cx="4110012" cy="2932367"/>
          </a:xfrm>
          <a:prstGeom prst="roundRect">
            <a:avLst/>
          </a:prstGeom>
          <a:blipFill>
            <a:blip r:embed="rId9"/>
            <a:stretch>
              <a:fillRect l="-1398" t="-6021" r="552" b="-745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BF5C11D-3981-E76D-2D83-02200B1DD262}"/>
              </a:ext>
            </a:extLst>
          </p:cNvPr>
          <p:cNvSpPr/>
          <p:nvPr/>
        </p:nvSpPr>
        <p:spPr>
          <a:xfrm>
            <a:off x="5293198" y="312613"/>
            <a:ext cx="6587483" cy="6201592"/>
          </a:xfrm>
          <a:prstGeom prst="roundRect">
            <a:avLst/>
          </a:prstGeom>
          <a:blipFill>
            <a:blip r:embed="rId10"/>
            <a:stretch>
              <a:fillRect l="-16467" t="-31155" r="-18897" b="-365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CDB8494-EF55-C68B-DEF9-086748C8FF31}"/>
              </a:ext>
            </a:extLst>
          </p:cNvPr>
          <p:cNvSpPr/>
          <p:nvPr/>
        </p:nvSpPr>
        <p:spPr>
          <a:xfrm>
            <a:off x="665690" y="3581838"/>
            <a:ext cx="4110012" cy="2932367"/>
          </a:xfrm>
          <a:prstGeom prst="roundRect">
            <a:avLst/>
          </a:prstGeom>
          <a:blipFill>
            <a:blip r:embed="rId11"/>
            <a:stretch>
              <a:fillRect l="-7630" t="-7422" r="-5954" b="-3112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9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D9D3B1A3CBCA94C9C619CD08E0E4046" ma:contentTypeVersion="10" ma:contentTypeDescription="Create a new document." ma:contentTypeScope="" ma:versionID="dba39c21be4231611f2d29cfb42556d0">
  <xsd:schema xmlns:xsd="http://www.w3.org/2001/XMLSchema" xmlns:xs="http://www.w3.org/2001/XMLSchema" xmlns:p="http://schemas.microsoft.com/office/2006/metadata/properties" xmlns:ns3="520977d3-e5b6-4195-9522-2071cc7a7d60" xmlns:ns4="ff7972f0-e6b1-4e81-bd6d-6d5a7ea56092" targetNamespace="http://schemas.microsoft.com/office/2006/metadata/properties" ma:root="true" ma:fieldsID="3b9a6b9c9692d2e8910455e46bb322bd" ns3:_="" ns4:_="">
    <xsd:import namespace="520977d3-e5b6-4195-9522-2071cc7a7d60"/>
    <xsd:import namespace="ff7972f0-e6b1-4e81-bd6d-6d5a7ea5609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0977d3-e5b6-4195-9522-2071cc7a7d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7972f0-e6b1-4e81-bd6d-6d5a7ea5609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81E31C1-8486-4712-9044-64624742BFE3}">
  <ds:schemaRefs>
    <ds:schemaRef ds:uri="http://www.w3.org/XML/1998/namespace"/>
    <ds:schemaRef ds:uri="http://purl.org/dc/terms/"/>
    <ds:schemaRef ds:uri="http://schemas.openxmlformats.org/package/2006/metadata/core-properties"/>
    <ds:schemaRef ds:uri="ff7972f0-e6b1-4e81-bd6d-6d5a7ea56092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520977d3-e5b6-4195-9522-2071cc7a7d60"/>
  </ds:schemaRefs>
</ds:datastoreItem>
</file>

<file path=customXml/itemProps2.xml><?xml version="1.0" encoding="utf-8"?>
<ds:datastoreItem xmlns:ds="http://schemas.openxmlformats.org/officeDocument/2006/customXml" ds:itemID="{6D65DC62-E05D-4B3C-9356-5968FC8192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4738DF-7225-4096-B215-8B5BDB8D7CAF}">
  <ds:schemaRefs>
    <ds:schemaRef ds:uri="520977d3-e5b6-4195-9522-2071cc7a7d60"/>
    <ds:schemaRef ds:uri="ff7972f0-e6b1-4e81-bd6d-6d5a7ea5609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394</Words>
  <Application>Microsoft Office PowerPoint</Application>
  <PresentationFormat>Widescreen</PresentationFormat>
  <Paragraphs>52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#9Slide03 AllRoundGothic</vt:lpstr>
      <vt:lpstr>#9Slide03 AmpleSoft Bold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Trinh Viet Dung 20200108</dc:creator>
  <cp:lastModifiedBy>Trinh Viet Dung 20200108</cp:lastModifiedBy>
  <cp:revision>2</cp:revision>
  <dcterms:created xsi:type="dcterms:W3CDTF">2022-07-20T14:19:22Z</dcterms:created>
  <dcterms:modified xsi:type="dcterms:W3CDTF">2023-01-03T12:56:47Z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0x0101006D9D3B1A3CBCA94C9C619CD08E0E4046</vt:lpwstr>
  </property>
</Properties>
</file>